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171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House Price Prediction using Regression Models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Machine Learning  Project | MSBA | Python | Scikit-learn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 Srinivas Bhootam | MSBA Candidate 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016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</a:rPr>
              <a:t>Conclusion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284452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2920246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5237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Ridge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019306"/>
            <a:ext cx="406765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Consistent and stable for deployment.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656290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3701415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169569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3940731"/>
            <a:ext cx="30225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Polynomial Regression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436269"/>
            <a:ext cx="32966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 error variance, unreliable.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073253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118378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586532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357693"/>
            <a:ext cx="30638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Value of Regularization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5853232"/>
            <a:ext cx="41788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Crucial for real-world forecasting tasks.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7724" y="674477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Ridge Regression balances complexity and generalization, making it ideal for robust house price prediction.</a:t>
            </a: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4BE7A7-978D-C453-1495-B05DEF05E3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4373" y="7689441"/>
            <a:ext cx="1795666" cy="5401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38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636" y="3079075"/>
            <a:ext cx="4750951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Tools &amp; Technologies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6636" y="3975616"/>
            <a:ext cx="6507718" cy="1159788"/>
          </a:xfrm>
          <a:prstGeom prst="roundRect">
            <a:avLst>
              <a:gd name="adj" fmla="val 731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16067" y="4185047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Python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16067" y="4602956"/>
            <a:ext cx="60888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Primary programming language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6165" y="3975616"/>
            <a:ext cx="6507718" cy="1159788"/>
          </a:xfrm>
          <a:prstGeom prst="roundRect">
            <a:avLst>
              <a:gd name="adj" fmla="val 731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25596" y="4185047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Google Colab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25596" y="4602956"/>
            <a:ext cx="60888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Cloud-based development environment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6636" y="5337215"/>
            <a:ext cx="6507718" cy="2340650"/>
          </a:xfrm>
          <a:prstGeom prst="roundRect">
            <a:avLst>
              <a:gd name="adj" fmla="val 362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16067" y="5546646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Libraries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16067" y="5964555"/>
            <a:ext cx="60888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scikit-learn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16067" y="6358176"/>
            <a:ext cx="60888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pandas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16067" y="6751796"/>
            <a:ext cx="60888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matplotlib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16067" y="7145417"/>
            <a:ext cx="60888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seaborn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16165" y="5337215"/>
            <a:ext cx="6507718" cy="2340650"/>
          </a:xfrm>
          <a:prstGeom prst="roundRect">
            <a:avLst>
              <a:gd name="adj" fmla="val 362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625596" y="5546646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Other Tools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7625596" y="5964555"/>
            <a:ext cx="60888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GitHub (Version Control)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625596" y="6358176"/>
            <a:ext cx="60888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Markdown + GitHub Pages (Reporting)</a:t>
            </a:r>
            <a:endParaRPr lang="en-US" sz="15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E142F-766D-C701-3DA2-68CA2A93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373" y="7689441"/>
            <a:ext cx="1795666" cy="5401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88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Thank you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00" y="3575209"/>
            <a:ext cx="1528882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955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Srinivas Bhootam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| Data &amp; Analytics Enthusiast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60772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srinivas.bhootam@gmail.com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02D5D-37BF-B8B6-2ACA-2AA4D231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373" y="7689441"/>
            <a:ext cx="1795666" cy="540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240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Objective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870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2945011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96930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Build Accurate Models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816787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Predict residential property prices effectively.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721662" y="28870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912" y="2945011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99497" y="296930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Structured Data Utilization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99497" y="3816787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a real estate dataset with rich features.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44460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502593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526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End-to-End Workflow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602241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Cover data prep, EDA, modeling, and evaluation.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387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01741"/>
            <a:ext cx="7468553" cy="4289108"/>
          </a:xfrm>
          <a:prstGeom prst="roundRect">
            <a:avLst>
              <a:gd name="adj" fmla="val 23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31744" y="2509361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71059" y="266057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Size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266057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~93,000 rows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3194804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71059" y="334601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Features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3346013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Carpet Area, Bathroom Count, Location, Property Status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4263271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71059" y="441448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Additional Features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4414480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Floor Info, Ownership Type, Furnishing, Facing, Transaction Type, Price per Sq.Ft, Total Amount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1744" y="6097786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71059" y="624899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 Variable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01526" y="624899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Price (in rupees)</a:t>
            </a: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1EA393-E2E2-4D3D-FBFE-00983B5DE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676" y="7577640"/>
            <a:ext cx="1873724" cy="563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769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Preprocessing &amp; EDA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33993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5792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07478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Missing values handled, irrelevant fields dropped.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77618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51104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Categorical features encoded, area metrics normalized.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212437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4517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Exploratory Visuals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5947291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Price distribution, Carpet Area vs Price, Correlation heatmap analyzed.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C8211C-A46F-823D-627D-81AE80934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4373" y="7689441"/>
            <a:ext cx="1795666" cy="5401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37" y="789503"/>
            <a:ext cx="5252442" cy="34182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827" y="789503"/>
            <a:ext cx="4933474" cy="4452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0827" y="5470327"/>
            <a:ext cx="635555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11637" y="6283523"/>
            <a:ext cx="3450550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Exploratory Data Analysis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11637" y="6947178"/>
            <a:ext cx="1320712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Price Distribution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Highly skewed, most houses priced in the lower range.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11637" y="7343537"/>
            <a:ext cx="1320712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Correlations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Weak individual correlation with price; bathroom count shows the strongest among them.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622F02-991B-DD99-643A-C61AE13A0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524" y="7700592"/>
            <a:ext cx="1795666" cy="5401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8" y="819864"/>
            <a:ext cx="6043017" cy="4219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80" y="819864"/>
            <a:ext cx="5189696" cy="36236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07580" y="4681538"/>
            <a:ext cx="6589633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1"/>
          <p:cNvSpPr/>
          <p:nvPr/>
        </p:nvSpPr>
        <p:spPr>
          <a:xfrm>
            <a:off x="740688" y="5594747"/>
            <a:ext cx="4216956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vs Price Relationships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40688" y="6285548"/>
            <a:ext cx="1314902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Carpet Area vs Price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
Shows a weak positive trend with significant outliers; higher area doesn’t always mean higher price.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40688" y="7036594"/>
            <a:ext cx="1314902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Bathroom Count vs Price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
Slight upward trend, but most prices remain concentrated at lower values regardless of bathroom count.</a:t>
            </a:r>
            <a:endParaRPr lang="en-US" sz="16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52B59-8783-AE5A-6777-534E69854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373" y="7689441"/>
            <a:ext cx="1795666" cy="540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55965"/>
            <a:ext cx="65496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Regression Models Used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16074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2756535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Basic linear relationship modeling.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66010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3760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Ridge Regression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4255889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Linear with L2 regularization.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159454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5259705"/>
            <a:ext cx="30225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Polynomial Regression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5755243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Degree 2 for non-linear patterns.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640746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models were implemented using scikit-learn for robust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193" y="643295"/>
            <a:ext cx="5504974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Evaluation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5193" y="1799273"/>
            <a:ext cx="3577709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MAE</a:t>
            </a:r>
            <a:endParaRPr lang="en-US" sz="6050" dirty="0"/>
          </a:p>
        </p:txBody>
      </p:sp>
      <p:sp>
        <p:nvSpPr>
          <p:cNvPr id="5" name="Text 2"/>
          <p:cNvSpPr/>
          <p:nvPr/>
        </p:nvSpPr>
        <p:spPr>
          <a:xfrm>
            <a:off x="6717744" y="2863572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Average Error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05193" y="3348038"/>
            <a:ext cx="3577709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Mean Absolute Error measures average prediction accuracy.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233779" y="1799273"/>
            <a:ext cx="3577828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RMSE</a:t>
            </a:r>
            <a:endParaRPr lang="en-US" sz="6050" dirty="0"/>
          </a:p>
        </p:txBody>
      </p:sp>
      <p:sp>
        <p:nvSpPr>
          <p:cNvPr id="8" name="Text 5"/>
          <p:cNvSpPr/>
          <p:nvPr/>
        </p:nvSpPr>
        <p:spPr>
          <a:xfrm>
            <a:off x="10646450" y="2863572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Large Error Penalty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33779" y="3348038"/>
            <a:ext cx="3577828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Root Mean Squared Error penalizes larger errors more heavily.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269486" y="5289828"/>
            <a:ext cx="3577709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MSE</a:t>
            </a:r>
            <a:endParaRPr lang="en-US" sz="6050" dirty="0"/>
          </a:p>
        </p:txBody>
      </p:sp>
      <p:sp>
        <p:nvSpPr>
          <p:cNvPr id="11" name="Text 8"/>
          <p:cNvSpPr/>
          <p:nvPr/>
        </p:nvSpPr>
        <p:spPr>
          <a:xfrm>
            <a:off x="8682038" y="6354128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Squared Error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269486" y="6838593"/>
            <a:ext cx="3577709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Mean Squared Error quantifies average squared difference.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13AE3F-84BD-07B7-8CE8-EDD2CB3C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373" y="7689441"/>
            <a:ext cx="1795666" cy="540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472" y="571500"/>
            <a:ext cx="4890730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Takeaways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27472" y="1681639"/>
            <a:ext cx="359771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772" y="1728430"/>
            <a:ext cx="4965978" cy="36590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 2"/>
          <p:cNvSpPr/>
          <p:nvPr/>
        </p:nvSpPr>
        <p:spPr>
          <a:xfrm>
            <a:off x="10320337" y="1681639"/>
            <a:ext cx="359771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7472" y="5855137"/>
            <a:ext cx="1317545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7472" y="6629281"/>
            <a:ext cx="262485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Polynomial Regression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27472" y="7142678"/>
            <a:ext cx="405336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Lowest MAE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7472" y="7547967"/>
            <a:ext cx="405336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 RMSE (overfitting)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295424" y="6629281"/>
            <a:ext cx="2445306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Ridge Regression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295424" y="7142678"/>
            <a:ext cx="405336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Balanced results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295424" y="7547967"/>
            <a:ext cx="405336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Improved generalization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863376" y="6629281"/>
            <a:ext cx="2445306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EDA Insights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863376" y="7142678"/>
            <a:ext cx="405336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single strong predictor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863376" y="7547967"/>
            <a:ext cx="405336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Multifeature models essential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52F508-0A46-1274-63B9-23EE99773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373" y="7689441"/>
            <a:ext cx="1795666" cy="5401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430</Words>
  <Application>Microsoft Office PowerPoint</Application>
  <PresentationFormat>Custom</PresentationFormat>
  <Paragraphs>96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Funnel Display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srinivas bunty</cp:lastModifiedBy>
  <cp:revision>2</cp:revision>
  <dcterms:created xsi:type="dcterms:W3CDTF">2025-06-03T03:54:03Z</dcterms:created>
  <dcterms:modified xsi:type="dcterms:W3CDTF">2025-06-03T04:13:36Z</dcterms:modified>
</cp:coreProperties>
</file>